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75" d="100"/>
          <a:sy n="75" d="100"/>
        </p:scale>
        <p:origin x="66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BFF6-10BE-6DD2-290A-9267EEF4C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D8FFF-08CB-6610-58D7-9CE475E85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0268-0415-0BB5-DAEB-45D42287C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D38-1B69-BF4B-5F40-89C6838F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AABBE-AD6D-06E6-D14C-D8686B5B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A5EF-16F9-1036-402C-2A7E2F44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CEDAD-FFEA-216B-7C51-19ED113D0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BD0FC-2400-FDB5-FF96-461A4141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2D0E-069F-C0B9-C622-DE0B7ADF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B8EA-43E3-8FF4-FBDA-C5EAD692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7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276C7-2965-1F66-2B21-FC63D41CB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F7130-C6E2-49D5-F02C-9FE0E293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74401-38B1-FF7A-F50F-86BD15F44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4D67B-28FB-A79A-F610-508937BE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2464-8647-59A9-963A-1FDA1883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DDC0-0DCB-4E24-76F0-2DCC7C7D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450C9-6E81-D015-42F0-0398E07A8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1BE8A-7011-0C88-715C-CD6B929C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9FEDB-13DC-2EC3-7AAA-D95A4B93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F47F-F868-0EF0-8D09-71FCCFDE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645B-9340-0106-82EF-F3D56ADA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B7286-D09F-EB4D-DE2F-1B38AE0C0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FEB20-3CD1-213F-F7A9-7A8CD179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75813-763D-C478-059B-17557BEB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FF878-51C8-9C48-E7B0-01634321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7143-F1A9-0CF8-A8FB-BCF49D62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884C7-FD6B-8186-13F5-4303FE3D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F3C1B-B879-D5F8-8907-BABD12BC2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B76C2-C1F9-AEF0-F018-95ED4C7E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A9AE8-6133-F414-AACA-84CFA649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CF0E9-89FE-D51A-D687-57DF7D6B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8BD2-63A8-30F0-84BD-0FC4CA82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F34B-7886-2DD2-30ED-0FAEC255A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5E261-F22C-5D04-F7DF-DAE4E5007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05BC4-BE31-6F37-E0C5-5AB964682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37FA8-BE5F-2238-8FEC-5ADF3831E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E8EA84-585F-69D9-45AC-4645CCC2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013AA-A45F-17B7-F1BA-A5553FF3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74FEC-E3AA-EEA1-460B-EE35A959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E46A-99EF-B873-6D8C-E8FF8077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04766-A386-AF6A-02C2-D6D9696A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A8471-5F09-4F88-2C1C-5FF9E8F1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A34C9-7410-5588-911B-49C5151A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0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C61B7-240B-3C21-DD64-C2219048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C0962-F66C-3EDE-7792-892E3E50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0267E-0EED-0CED-3D5D-1F8BCAFC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3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EB42-9F0C-47BE-E06E-907B1819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5C11D-805C-42AD-8043-41BCCCF8F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D9AB5-D70E-D0AF-2A54-5FDCF1B96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18C3E-0CFB-4DF7-14DD-D3209BDD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218B2-3615-A797-AEFF-2C1C4351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8BFB4-693F-F240-F93B-84DDDC17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2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19E5-4A7F-3682-BFB1-BF0172C0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6EB51-5DED-8E24-15EA-D6D3D9553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7E20C-9331-35A6-5BBF-B83D7ABC6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70E0B-E2C7-EA32-9805-03CE5F37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FA34F-D369-62B2-7566-4BF35EFB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699CF-EA95-5DC9-F19A-4054EBBC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05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8B660A-AAD6-0D13-271C-B183BB99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D8991-1E62-7E62-8052-0815167C8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4F2C1-C389-E61E-4797-9E39DAA3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2BF1-3A1A-41E4-AF58-220151A0A29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158C8-7641-93E1-533F-5F6638538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D80D-7DD1-63C8-6D03-0120E5BA6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EA2C9-54D4-4B74-9277-D4EADCD9D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3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gi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QR Code">
            <a:extLst>
              <a:ext uri="{FF2B5EF4-FFF2-40B4-BE49-F238E27FC236}">
                <a16:creationId xmlns:a16="http://schemas.microsoft.com/office/drawing/2014/main" id="{8A082FB3-3CF1-AFE0-CAE1-B7B2A48C2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026" y="1721042"/>
            <a:ext cx="24892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2E3B2-2A15-B0DC-ACE5-EFE6823F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66" y="1620958"/>
            <a:ext cx="1461503" cy="1272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8E932-9618-C631-879A-9EA7027EB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66" y="2977265"/>
            <a:ext cx="1461503" cy="1261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7460A0-C719-3A2E-D107-5B6639D34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66" y="4323056"/>
            <a:ext cx="1461503" cy="1279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A8C11C-D96B-CBA6-5786-53783A6F1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677" y="260628"/>
            <a:ext cx="1464751" cy="1276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998AF8-FC78-00A8-45F7-17ED46F1A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302" y="1620958"/>
            <a:ext cx="1461503" cy="1276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4E4096-FA63-6D18-E02A-FFE3E913B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302" y="2977265"/>
            <a:ext cx="1461503" cy="12674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FADF9-F227-4AF3-BB20-BC1B78F29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302" y="4323057"/>
            <a:ext cx="1478466" cy="12760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12A750-18F4-09A2-AAB4-CDDEF2DAB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0872" y="260629"/>
            <a:ext cx="1470472" cy="12760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120D7D-3EE4-584A-CBB8-63B56AA13B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0871" y="1620959"/>
            <a:ext cx="1461503" cy="1262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36F7BF-7ACE-1DC9-CD60-7D0DC36741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0871" y="2968094"/>
            <a:ext cx="1461503" cy="1260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538E7D-3755-973F-F41B-644A3066D1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0872" y="4323057"/>
            <a:ext cx="1478466" cy="12740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7B5C02-A427-9890-1CF0-0B9D481F5D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3909" y="276276"/>
            <a:ext cx="1446428" cy="1260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C0E8D4-5771-D818-F74E-2C791E31C0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03441" y="1620959"/>
            <a:ext cx="1461504" cy="12604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74F712-73A0-9580-8235-5FC67E9602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8264" y="2965642"/>
            <a:ext cx="1461503" cy="12729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C3BEDE-F43B-A68C-2E1B-1DF44E2D7A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8265" y="4322823"/>
            <a:ext cx="1470274" cy="12729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DC349FC-3E7F-9D64-B11B-6AD0AD076F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244" y="275166"/>
            <a:ext cx="1459809" cy="12615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5B177A-D9DE-998F-02B1-E6C94F166D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127" y="5938782"/>
            <a:ext cx="5819818" cy="64294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69220DA-8B8E-50E5-7CDD-A5FDBA2A7A73}"/>
              </a:ext>
            </a:extLst>
          </p:cNvPr>
          <p:cNvSpPr txBox="1"/>
          <p:nvPr/>
        </p:nvSpPr>
        <p:spPr>
          <a:xfrm>
            <a:off x="6235467" y="5906310"/>
            <a:ext cx="328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/story</a:t>
            </a:r>
            <a:endParaRPr lang="en-US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3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Arribas-Bel, Daniel</dc:creator>
  <cp:lastModifiedBy>Arribas-Bel, Daniel</cp:lastModifiedBy>
  <cp:revision>1</cp:revision>
  <dcterms:created xsi:type="dcterms:W3CDTF">2022-07-05T00:43:12Z</dcterms:created>
  <dcterms:modified xsi:type="dcterms:W3CDTF">2022-07-05T00:59:46Z</dcterms:modified>
</cp:coreProperties>
</file>